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22F9-9C2D-4968-B0FF-EF055FDE0DD6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F0006-9382-4C17-BDF3-62C958E62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613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22F9-9C2D-4968-B0FF-EF055FDE0DD6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F0006-9382-4C17-BDF3-62C958E62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113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22F9-9C2D-4968-B0FF-EF055FDE0DD6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F0006-9382-4C17-BDF3-62C958E62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017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22F9-9C2D-4968-B0FF-EF055FDE0DD6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F0006-9382-4C17-BDF3-62C958E62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973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22F9-9C2D-4968-B0FF-EF055FDE0DD6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F0006-9382-4C17-BDF3-62C958E62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87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22F9-9C2D-4968-B0FF-EF055FDE0DD6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F0006-9382-4C17-BDF3-62C958E62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391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22F9-9C2D-4968-B0FF-EF055FDE0DD6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F0006-9382-4C17-BDF3-62C958E62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841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22F9-9C2D-4968-B0FF-EF055FDE0DD6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F0006-9382-4C17-BDF3-62C958E62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251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22F9-9C2D-4968-B0FF-EF055FDE0DD6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F0006-9382-4C17-BDF3-62C958E62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829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22F9-9C2D-4968-B0FF-EF055FDE0DD6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F0006-9382-4C17-BDF3-62C958E62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439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22F9-9C2D-4968-B0FF-EF055FDE0DD6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F0006-9382-4C17-BDF3-62C958E62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814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B22F9-9C2D-4968-B0FF-EF055FDE0DD6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F0006-9382-4C17-BDF3-62C958E62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971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kywalker.cochise.edu/wellerr/rocks/mtrx/slate1.htm" TargetMode="External"/><Relationship Id="rId2" Type="http://schemas.openxmlformats.org/officeDocument/2006/relationships/hyperlink" Target="http://skywalker.cochise.edu/wellerr/rocks/mtrx/marble-banded1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solidFill>
                  <a:schemeClr val="bg1"/>
                </a:solidFill>
              </a:rPr>
              <a:t>Metamorphic Rocks</a:t>
            </a:r>
            <a:endParaRPr lang="en-US" sz="96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4196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lgerian" pitchFamily="82" charset="0"/>
              </a:rPr>
              <a:t>Earth and Space Science</a:t>
            </a:r>
            <a:endParaRPr lang="en-US" dirty="0">
              <a:solidFill>
                <a:schemeClr val="bg1"/>
              </a:solidFill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076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/>
          <a:lstStyle/>
          <a:p>
            <a:r>
              <a:rPr lang="en-US" sz="4000"/>
              <a:t>Metamorphic Rock – changed rock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610600" cy="5211763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buFontTx/>
              <a:buNone/>
            </a:pPr>
            <a:endParaRPr lang="en-US" sz="2400"/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/>
              <a:t>- Rock formed when other rocks are changed due to heat, pressure, and or  chemically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endParaRPr lang="en-US" sz="2400"/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/>
              <a:t>- Minerals in the rocks change to different minerals (metamorphosed)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endParaRPr lang="en-US" sz="2400"/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/>
              <a:t>- Most common methods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/>
              <a:t>1.Heat		               \ *not enough heat to melt the rocks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/>
              <a:t>2. Heat and pressure   / Causes a chemical change to occur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endParaRPr lang="en-US" sz="2400"/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/>
              <a:t>ex. 	</a:t>
            </a:r>
            <a:r>
              <a:rPr lang="en-US" sz="2400" u="sng"/>
              <a:t>Original rock	Metamorphic rock</a:t>
            </a:r>
            <a:endParaRPr lang="en-US" sz="2400"/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/>
              <a:t>		Limestone 	----</a:t>
            </a:r>
            <a:r>
              <a:rPr lang="en-US" sz="2400">
                <a:sym typeface="Wingdings" pitchFamily="2" charset="2"/>
              </a:rPr>
              <a:t></a:t>
            </a:r>
            <a:r>
              <a:rPr lang="en-US" sz="2400"/>
              <a:t>	</a:t>
            </a:r>
            <a:r>
              <a:rPr lang="en-US" sz="2400">
                <a:hlinkClick r:id="rId2"/>
              </a:rPr>
              <a:t>Marble</a:t>
            </a:r>
            <a:endParaRPr lang="en-US" sz="2400"/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/>
              <a:t>		Shale 		----</a:t>
            </a:r>
            <a:r>
              <a:rPr lang="en-US" sz="2400">
                <a:sym typeface="Wingdings" pitchFamily="2" charset="2"/>
              </a:rPr>
              <a:t></a:t>
            </a:r>
            <a:r>
              <a:rPr lang="en-US" sz="2400"/>
              <a:t>	</a:t>
            </a:r>
            <a:r>
              <a:rPr lang="en-US" sz="2400">
                <a:hlinkClick r:id="rId3"/>
              </a:rPr>
              <a:t>Slate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881483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91000" cy="1143000"/>
          </a:xfrm>
        </p:spPr>
        <p:txBody>
          <a:bodyPr>
            <a:noAutofit/>
          </a:bodyPr>
          <a:lstStyle/>
          <a:p>
            <a:r>
              <a:rPr lang="en-US" sz="8800" dirty="0" smtClean="0">
                <a:latin typeface="Arial Black" pitchFamily="34" charset="0"/>
              </a:rPr>
              <a:t>Slate</a:t>
            </a:r>
            <a:endParaRPr lang="en-US" sz="8800" dirty="0"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Used to be Shale</a:t>
            </a:r>
          </a:p>
          <a:p>
            <a:r>
              <a:rPr lang="en-US" dirty="0" smtClean="0"/>
              <a:t>Has layers = FOLIATED</a:t>
            </a:r>
          </a:p>
          <a:p>
            <a:r>
              <a:rPr lang="en-US" dirty="0" smtClean="0"/>
              <a:t>Very flat appearance</a:t>
            </a:r>
          </a:p>
          <a:p>
            <a:r>
              <a:rPr lang="en-US" dirty="0" smtClean="0"/>
              <a:t>Our sample is dark grey, but can be one of several colors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 descr="http://williamsslate.com/quarry_sla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8874" y="3352800"/>
            <a:ext cx="4487259" cy="3517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pitt.edu/~cejones/GeoImages/6MetamorphicRocks/Slate/SlateFourColor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9638" y="6927"/>
            <a:ext cx="4487259" cy="3370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library.thinkquest.org/05aug/00461/images/slat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645151"/>
            <a:ext cx="2743201" cy="2060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4342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038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chemeClr val="bg1"/>
                </a:solidFill>
              </a:rPr>
              <a:t>Marble</a:t>
            </a:r>
            <a:endParaRPr lang="en-US" sz="9600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381000" y="1600200"/>
            <a:ext cx="4038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Used to be Limestone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Has NO layers =  			UNFOLIATED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Can see the crystals in our sample, but can be polished as well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Our sample is white, but can be one of several colors, or a mix of colors</a:t>
            </a:r>
          </a:p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pic>
        <p:nvPicPr>
          <p:cNvPr id="4098" name="Picture 2" descr="http://www.stonecontact.com/picture/natural-stone/Cipollino-Marble-7812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4305300"/>
            <a:ext cx="2174009" cy="2174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i01.i.aliimg.com/photo/v0/110956943/PIETRA_GREY_MARBL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7327" y="533400"/>
            <a:ext cx="467360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://www.chooseby.com/stone/MACCHIAVECCHIA_marble_violet_Italy_371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757" y="4302991"/>
            <a:ext cx="2457243" cy="2174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7863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274638"/>
            <a:ext cx="4114800" cy="1143000"/>
          </a:xfrm>
        </p:spPr>
        <p:txBody>
          <a:bodyPr>
            <a:noAutofit/>
          </a:bodyPr>
          <a:lstStyle/>
          <a:p>
            <a:r>
              <a:rPr lang="en-US" sz="7200" dirty="0" smtClean="0">
                <a:latin typeface="Berlin Sans FB Demi" pitchFamily="34" charset="0"/>
              </a:rPr>
              <a:t>Schist</a:t>
            </a:r>
            <a:endParaRPr lang="en-US" sz="7200" dirty="0"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81600" y="1524000"/>
            <a:ext cx="3810000" cy="4525963"/>
          </a:xfrm>
        </p:spPr>
        <p:txBody>
          <a:bodyPr/>
          <a:lstStyle/>
          <a:p>
            <a:r>
              <a:rPr lang="en-US" dirty="0" smtClean="0"/>
              <a:t>Used to be Slate</a:t>
            </a:r>
          </a:p>
          <a:p>
            <a:r>
              <a:rPr lang="en-US" dirty="0" smtClean="0"/>
              <a:t>Has layers = FOLIATED</a:t>
            </a:r>
          </a:p>
          <a:p>
            <a:r>
              <a:rPr lang="en-US" dirty="0" smtClean="0"/>
              <a:t>Very flat, thin, crinkly appearance</a:t>
            </a:r>
          </a:p>
          <a:p>
            <a:r>
              <a:rPr lang="en-US" dirty="0" smtClean="0"/>
              <a:t>Our sample is </a:t>
            </a:r>
            <a:r>
              <a:rPr lang="en-US" dirty="0" err="1" smtClean="0"/>
              <a:t>goldish</a:t>
            </a:r>
            <a:r>
              <a:rPr lang="en-US" dirty="0" smtClean="0"/>
              <a:t> colored, but can be one of several colors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447800"/>
            <a:ext cx="4038600" cy="45259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122" name="Picture 2" descr="http://flexiblelearning.auckland.ac.nz/rocks_minerals/rocks/images/schis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4543715" cy="3412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regentsearth.com/Illustrated%20ESRT/Page%207%20(metamorphic)/schist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953000"/>
            <a:ext cx="3257550" cy="161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http://core.ecu.edu/geology/harper/Metamorphic/m7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783863"/>
            <a:ext cx="4572000" cy="30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6103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3400" y="76200"/>
            <a:ext cx="4114800" cy="1143000"/>
          </a:xfrm>
        </p:spPr>
        <p:txBody>
          <a:bodyPr>
            <a:noAutofit/>
          </a:bodyPr>
          <a:lstStyle/>
          <a:p>
            <a:r>
              <a:rPr lang="en-US" sz="9600" dirty="0" smtClean="0"/>
              <a:t>Gneiss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52401"/>
            <a:ext cx="4038600" cy="4190999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dirty="0" smtClean="0"/>
              <a:t>Used to be Schist or Granite</a:t>
            </a:r>
          </a:p>
          <a:p>
            <a:r>
              <a:rPr lang="en-US" dirty="0" smtClean="0"/>
              <a:t>Has layers = FOLIATED</a:t>
            </a:r>
          </a:p>
          <a:p>
            <a:r>
              <a:rPr lang="en-US" dirty="0" smtClean="0"/>
              <a:t>Our sample has black bands / layers with some visible crystals</a:t>
            </a:r>
          </a:p>
          <a:p>
            <a:r>
              <a:rPr lang="en-US" dirty="0" smtClean="0"/>
              <a:t>Our sample is greyish pink with black stripes, but can be one of several colors</a:t>
            </a:r>
          </a:p>
        </p:txBody>
      </p:sp>
      <p:pic>
        <p:nvPicPr>
          <p:cNvPr id="6146" name="Picture 2" descr="http://www.sciencephoto.com/image/169553/350wm/E4170394-Folded_strata_in_gneiss_rock-SP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855" y="4419600"/>
            <a:ext cx="3200400" cy="2176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0.tqn.com/d/geology/1/0/Y/S/1/rocpicgneis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6167" y="4440382"/>
            <a:ext cx="2667833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://www.earthscienceeducation.com/virtual_rock_kit/images/in_use_main/gneiss_graveston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1902" y="1219200"/>
            <a:ext cx="2264033" cy="2916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6773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4953000" cy="1143000"/>
          </a:xfrm>
        </p:spPr>
        <p:txBody>
          <a:bodyPr>
            <a:noAutofit/>
          </a:bodyPr>
          <a:lstStyle/>
          <a:p>
            <a:r>
              <a:rPr lang="en-US" sz="9600" dirty="0" smtClean="0"/>
              <a:t>Quartzite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Used to be Quartz sandstone</a:t>
            </a:r>
          </a:p>
          <a:p>
            <a:r>
              <a:rPr lang="en-US" dirty="0" smtClean="0"/>
              <a:t>Has NO layers =  			UNFOLIATED</a:t>
            </a:r>
          </a:p>
          <a:p>
            <a:r>
              <a:rPr lang="en-US" dirty="0" smtClean="0"/>
              <a:t>Rough appearance with tiny crystals</a:t>
            </a:r>
          </a:p>
          <a:p>
            <a:r>
              <a:rPr lang="en-US" dirty="0" smtClean="0"/>
              <a:t>Our sample is white to grey to pink, but can be one of several colors, or a mix of colors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pic>
        <p:nvPicPr>
          <p:cNvPr id="7170" name="Picture 2" descr="http://maurice.strahlen.org/minerals/pics/quartzite-shoksh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4174" y="228600"/>
            <a:ext cx="3936476" cy="2976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http://www.saltthesandbox.org/rocks/QuartziteAlabam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5358621"/>
            <a:ext cx="2743200" cy="1447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http://flexiblelearning.auckland.ac.nz/rocks_minerals/rocks/images/quartzite3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371654"/>
            <a:ext cx="4286250" cy="330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23182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156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Metamorphic Rocks</vt:lpstr>
      <vt:lpstr>Metamorphic Rock – changed rock </vt:lpstr>
      <vt:lpstr>Slate</vt:lpstr>
      <vt:lpstr>Marble</vt:lpstr>
      <vt:lpstr>Schist</vt:lpstr>
      <vt:lpstr>Gneiss</vt:lpstr>
      <vt:lpstr>Quartzite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Metamorphic Rocks</dc:title>
  <dc:creator>Windows User</dc:creator>
  <cp:lastModifiedBy>Windows User</cp:lastModifiedBy>
  <cp:revision>6</cp:revision>
  <dcterms:created xsi:type="dcterms:W3CDTF">2012-10-22T12:31:03Z</dcterms:created>
  <dcterms:modified xsi:type="dcterms:W3CDTF">2012-10-22T13:17:11Z</dcterms:modified>
</cp:coreProperties>
</file>